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7"/>
  </p:notesMasterIdLst>
  <p:sldIdLst>
    <p:sldId id="276" r:id="rId2"/>
    <p:sldId id="272" r:id="rId3"/>
    <p:sldId id="273" r:id="rId4"/>
    <p:sldId id="274" r:id="rId5"/>
    <p:sldId id="277" r:id="rId6"/>
  </p:sldIdLst>
  <p:sldSz cx="9144000" cy="6858000" type="screen4x3"/>
  <p:notesSz cx="6858000" cy="9144000"/>
  <p:defaultTextStyle>
    <a:defPPr>
      <a:defRPr lang="x-non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000" autoAdjust="0"/>
    <p:restoredTop sz="94660"/>
  </p:normalViewPr>
  <p:slideViewPr>
    <p:cSldViewPr>
      <p:cViewPr varScale="1">
        <p:scale>
          <a:sx n="55" d="100"/>
          <a:sy n="55" d="100"/>
        </p:scale>
        <p:origin x="-12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C13BEDF-9B76-4674-A7FC-1F5EB817C9DB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3792F84-9D86-428A-BBCC-BE2028386CA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91272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x-none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F382472-C759-40EE-B6A2-EA0274C04FED}" type="datetimeFigureOut">
              <a:rPr lang="x-none" smtClean="0"/>
              <a:t>13‏/9‏/2013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x-non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507E1FD-143C-4B94-B8A8-ED082500CAFA}" type="slidenum">
              <a:rPr lang="x-none" smtClean="0"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How to Create your First Program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 smtClean="0"/>
              <a:t>CS </a:t>
            </a:r>
            <a:r>
              <a:rPr lang="en-US" dirty="0" smtClean="0"/>
              <a:t>442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x-none" smtClean="0"/>
              <a:pPr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07216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x-none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" t="6548" r="12817" b="23611"/>
          <a:stretch/>
        </p:blipFill>
        <p:spPr bwMode="auto">
          <a:xfrm>
            <a:off x="107504" y="476672"/>
            <a:ext cx="8712968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1520" y="1124744"/>
            <a:ext cx="2232248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6" name="Rectangle 5"/>
          <p:cNvSpPr/>
          <p:nvPr/>
        </p:nvSpPr>
        <p:spPr>
          <a:xfrm>
            <a:off x="107504" y="751431"/>
            <a:ext cx="540060" cy="360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63500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71600" y="1017240"/>
            <a:ext cx="7772400" cy="4572000"/>
          </a:xfrm>
        </p:spPr>
        <p:txBody>
          <a:bodyPr/>
          <a:lstStyle/>
          <a:p>
            <a:endParaRPr lang="x-none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t="16667" r="23155" b="17213"/>
          <a:stretch/>
        </p:blipFill>
        <p:spPr bwMode="auto">
          <a:xfrm>
            <a:off x="257797" y="476672"/>
            <a:ext cx="8352928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15816" y="1484783"/>
            <a:ext cx="1080120" cy="2880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6" name="Rectangle 5"/>
          <p:cNvSpPr/>
          <p:nvPr/>
        </p:nvSpPr>
        <p:spPr>
          <a:xfrm>
            <a:off x="5076056" y="5877272"/>
            <a:ext cx="1080120" cy="3626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7" name="Rectangle 6"/>
          <p:cNvSpPr/>
          <p:nvPr/>
        </p:nvSpPr>
        <p:spPr>
          <a:xfrm>
            <a:off x="5436096" y="1484783"/>
            <a:ext cx="2232248" cy="2880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50756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6" t="17063" r="23040" b="16803"/>
          <a:stretch/>
        </p:blipFill>
        <p:spPr bwMode="auto">
          <a:xfrm>
            <a:off x="456997" y="476672"/>
            <a:ext cx="8208912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951151" y="5949279"/>
            <a:ext cx="936104" cy="3999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6" name="Rectangle 5"/>
          <p:cNvSpPr/>
          <p:nvPr/>
        </p:nvSpPr>
        <p:spPr>
          <a:xfrm>
            <a:off x="2843808" y="1196752"/>
            <a:ext cx="1944216" cy="3626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11935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x-none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" t="7887" r="32710" b="7589"/>
          <a:stretch/>
        </p:blipFill>
        <p:spPr bwMode="auto">
          <a:xfrm>
            <a:off x="179512" y="116632"/>
            <a:ext cx="8640960" cy="655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483768" y="4941168"/>
            <a:ext cx="1116124" cy="2880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  <p:sp>
        <p:nvSpPr>
          <p:cNvPr id="7" name="Rectangle 6"/>
          <p:cNvSpPr/>
          <p:nvPr/>
        </p:nvSpPr>
        <p:spPr>
          <a:xfrm>
            <a:off x="2699792" y="5517232"/>
            <a:ext cx="3456384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74735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82</TotalTime>
  <Words>9</Words>
  <Application>Microsoft Macintosh PowerPoint</Application>
  <PresentationFormat>On-screen Show (4:3)</PresentationFormat>
  <Paragraphs>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Equity</vt:lpstr>
      <vt:lpstr>CS 442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mory</dc:creator>
  <cp:lastModifiedBy>razan i Alaqeel</cp:lastModifiedBy>
  <cp:revision>29</cp:revision>
  <dcterms:created xsi:type="dcterms:W3CDTF">2013-09-13T11:39:59Z</dcterms:created>
  <dcterms:modified xsi:type="dcterms:W3CDTF">2013-09-13T13:38:48Z</dcterms:modified>
</cp:coreProperties>
</file>